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B7FB8-4962-4F16-9F69-46C2D9523D31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F1A55-17F6-40BC-BF25-B593166B8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362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1F1A55-17F6-40BC-BF25-B593166B87A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03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43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06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081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16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680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23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30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90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029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79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72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42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audio" Target="../media/audio2.wav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448" y="3933056"/>
            <a:ext cx="1945193" cy="2160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966241"/>
            <a:ext cx="1972174" cy="2160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679" y="729175"/>
            <a:ext cx="1983158" cy="2160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00" y="767013"/>
            <a:ext cx="1901250" cy="2160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469" y="3933056"/>
            <a:ext cx="2004000" cy="2160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29" y="729175"/>
            <a:ext cx="1991061" cy="2160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082" y="3140968"/>
            <a:ext cx="3168352" cy="3168352"/>
          </a:xfrm>
          <a:prstGeom prst="rect">
            <a:avLst/>
          </a:prstGeom>
        </p:spPr>
      </p:pic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447617" y="6309320"/>
            <a:ext cx="432048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38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450" y="779129"/>
            <a:ext cx="2209091" cy="2160000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830" y="4149080"/>
            <a:ext cx="2361290" cy="2160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9569" y="2708920"/>
            <a:ext cx="2136436" cy="2160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348880"/>
            <a:ext cx="2435556" cy="2160000"/>
          </a:xfrm>
          <a:prstGeom prst="rect">
            <a:avLst/>
          </a:prstGeom>
        </p:spPr>
      </p:pic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344179" y="6155366"/>
            <a:ext cx="494467" cy="49446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179512" y="5913036"/>
            <a:ext cx="792088" cy="7920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253274" y="6046878"/>
            <a:ext cx="720080" cy="62075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968" y="3428880"/>
            <a:ext cx="2435556" cy="21600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314" y="1174763"/>
            <a:ext cx="2136436" cy="216000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174763"/>
            <a:ext cx="2361290" cy="2160000"/>
          </a:xfrm>
          <a:prstGeom prst="rect">
            <a:avLst/>
          </a:prstGeom>
        </p:spPr>
      </p:pic>
      <p:sp>
        <p:nvSpPr>
          <p:cNvPr id="20" name="Улыбающееся лицо 19"/>
          <p:cNvSpPr/>
          <p:nvPr/>
        </p:nvSpPr>
        <p:spPr>
          <a:xfrm>
            <a:off x="7452320" y="6129060"/>
            <a:ext cx="576064" cy="57606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2558" y="1174763"/>
            <a:ext cx="3998370" cy="390951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70" y="502777"/>
            <a:ext cx="5376044" cy="5362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710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1</Words>
  <Application>Microsoft Office PowerPoint</Application>
  <PresentationFormat>Экран (4:3)</PresentationFormat>
  <Paragraphs>1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Керя</dc:creator>
  <cp:lastModifiedBy>Екатерина</cp:lastModifiedBy>
  <cp:revision>6</cp:revision>
  <dcterms:created xsi:type="dcterms:W3CDTF">2019-09-23T16:31:41Z</dcterms:created>
  <dcterms:modified xsi:type="dcterms:W3CDTF">2019-09-24T15:48:44Z</dcterms:modified>
</cp:coreProperties>
</file>