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B7FB8-4962-4F16-9F69-46C2D9523D31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F1A55-17F6-40BC-BF25-B593166B8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6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F1A55-17F6-40BC-BF25-B593166B87A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3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3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6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8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8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3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0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0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448" y="3933056"/>
            <a:ext cx="1945193" cy="216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66241"/>
            <a:ext cx="1972174" cy="216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79" y="729175"/>
            <a:ext cx="1983158" cy="216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00" y="767013"/>
            <a:ext cx="1901250" cy="216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69" y="3933056"/>
            <a:ext cx="2004000" cy="216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29" y="729175"/>
            <a:ext cx="1991061" cy="216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82" y="3140968"/>
            <a:ext cx="3168352" cy="3168352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47617" y="6309320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8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50" y="779129"/>
            <a:ext cx="2209091" cy="2160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30" y="4149080"/>
            <a:ext cx="2361290" cy="216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569" y="2708920"/>
            <a:ext cx="2136436" cy="216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2435556" cy="2160000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44179" y="6155366"/>
            <a:ext cx="494467" cy="49446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79512" y="5913036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253274" y="6046878"/>
            <a:ext cx="720080" cy="6207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68" y="3428880"/>
            <a:ext cx="2435556" cy="2160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14" y="1174763"/>
            <a:ext cx="2136436" cy="2160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74763"/>
            <a:ext cx="2361290" cy="2160000"/>
          </a:xfrm>
          <a:prstGeom prst="rect">
            <a:avLst/>
          </a:prstGeom>
        </p:spPr>
      </p:pic>
      <p:sp>
        <p:nvSpPr>
          <p:cNvPr id="20" name="Улыбающееся лицо 19"/>
          <p:cNvSpPr/>
          <p:nvPr/>
        </p:nvSpPr>
        <p:spPr>
          <a:xfrm>
            <a:off x="7452320" y="6129060"/>
            <a:ext cx="576064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558" y="1174763"/>
            <a:ext cx="3998370" cy="390951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0" y="502777"/>
            <a:ext cx="5376044" cy="536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1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</Words>
  <Application>Microsoft Office PowerPoint</Application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Керя</dc:creator>
  <cp:lastModifiedBy>Екатерина</cp:lastModifiedBy>
  <cp:revision>6</cp:revision>
  <dcterms:created xsi:type="dcterms:W3CDTF">2019-09-23T16:31:41Z</dcterms:created>
  <dcterms:modified xsi:type="dcterms:W3CDTF">2019-09-24T15:48:44Z</dcterms:modified>
</cp:coreProperties>
</file>